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1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395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ECA5E-EEAE-4321-B9BF-A6A0DA3AA625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22331-DD27-48B6-BD97-780F258157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47865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A4B6A47-A623-4462-9C89-7E3A7B0DCF09}" type="datetimeFigureOut">
              <a:rPr lang="ro-RO" smtClean="0"/>
              <a:t>16.05.2016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4095041-5C09-488E-9ADC-98FBDFEA17C7}" type="slidenum">
              <a:rPr lang="ro-RO" smtClean="0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 algn="ctr">
              <a:buNone/>
            </a:pPr>
            <a:r>
              <a:rPr lang="en-US" b="1" dirty="0" err="1"/>
              <a:t>Explorând</a:t>
            </a:r>
            <a:r>
              <a:rPr lang="en-US" b="1" dirty="0"/>
              <a:t> </a:t>
            </a:r>
            <a:r>
              <a:rPr lang="en-US" b="1" dirty="0" err="1"/>
              <a:t>și</a:t>
            </a:r>
            <a:r>
              <a:rPr lang="en-US" b="1" dirty="0"/>
              <a:t> </a:t>
            </a:r>
            <a:r>
              <a:rPr lang="en-US" b="1" dirty="0" err="1"/>
              <a:t>descoperind</a:t>
            </a:r>
            <a:r>
              <a:rPr lang="en-US" b="1" dirty="0"/>
              <a:t> </a:t>
            </a:r>
            <a:r>
              <a:rPr lang="en-US" b="1" dirty="0" smtClean="0"/>
              <a:t>leadership-</a:t>
            </a:r>
            <a:r>
              <a:rPr lang="en-US" b="1" dirty="0" err="1" smtClean="0"/>
              <a:t>ul</a:t>
            </a:r>
            <a:r>
              <a:rPr lang="en-US" b="1" dirty="0" smtClean="0"/>
              <a:t> </a:t>
            </a:r>
            <a:r>
              <a:rPr lang="en-US" b="1" dirty="0" err="1"/>
              <a:t>pentru</a:t>
            </a:r>
            <a:r>
              <a:rPr lang="en-US" b="1" dirty="0"/>
              <a:t> </a:t>
            </a:r>
            <a:r>
              <a:rPr lang="en-US" b="1" dirty="0" err="1"/>
              <a:t>asistenții</a:t>
            </a:r>
            <a:r>
              <a:rPr lang="en-US" b="1" dirty="0"/>
              <a:t> </a:t>
            </a:r>
            <a:r>
              <a:rPr lang="en-US" b="1" dirty="0" err="1"/>
              <a:t>medicali</a:t>
            </a:r>
            <a:r>
              <a:rPr lang="en-US" b="1" dirty="0"/>
              <a:t> </a:t>
            </a:r>
            <a:r>
              <a:rPr lang="en-US" b="1" dirty="0" err="1"/>
              <a:t>în</a:t>
            </a:r>
            <a:r>
              <a:rPr lang="en-US" b="1" dirty="0"/>
              <a:t> </a:t>
            </a:r>
            <a:r>
              <a:rPr lang="en-US" b="1" dirty="0" err="1"/>
              <a:t>M</a:t>
            </a:r>
            <a:r>
              <a:rPr lang="en-US" b="1" dirty="0" err="1" smtClean="0"/>
              <a:t>ileniul</a:t>
            </a:r>
            <a:r>
              <a:rPr lang="en-US" b="1" dirty="0" smtClean="0"/>
              <a:t> </a:t>
            </a:r>
            <a:r>
              <a:rPr lang="en-US" b="1" dirty="0"/>
              <a:t>3</a:t>
            </a:r>
            <a:endParaRPr lang="ro-RO" b="1" dirty="0"/>
          </a:p>
          <a:p>
            <a:pPr marL="68580" indent="0">
              <a:buNone/>
            </a:pPr>
            <a:endParaRPr lang="en-US" dirty="0" smtClean="0"/>
          </a:p>
          <a:p>
            <a:pPr marL="68580" indent="0" algn="ctr">
              <a:buNone/>
            </a:pPr>
            <a:r>
              <a:rPr lang="en-US" i="1" dirty="0" err="1" smtClean="0"/>
              <a:t>Conferința</a:t>
            </a:r>
            <a:r>
              <a:rPr lang="en-US" i="1" dirty="0" smtClean="0"/>
              <a:t> </a:t>
            </a:r>
            <a:r>
              <a:rPr lang="en-US" i="1" dirty="0" err="1"/>
              <a:t>internatională</a:t>
            </a:r>
            <a:r>
              <a:rPr lang="en-US" i="1" dirty="0"/>
              <a:t> a OAMGMAMR –</a:t>
            </a:r>
            <a:r>
              <a:rPr lang="en-US" i="1" dirty="0" err="1" smtClean="0"/>
              <a:t>Brașov</a:t>
            </a:r>
            <a:r>
              <a:rPr lang="ro-RO" i="1" dirty="0" smtClean="0"/>
              <a:t>,</a:t>
            </a:r>
            <a:r>
              <a:rPr lang="en-US" i="1" dirty="0" smtClean="0"/>
              <a:t> </a:t>
            </a:r>
            <a:r>
              <a:rPr lang="en-US" i="1" dirty="0"/>
              <a:t>11-13 </a:t>
            </a:r>
            <a:r>
              <a:rPr lang="en-US" i="1" dirty="0" err="1"/>
              <a:t>mai</a:t>
            </a:r>
            <a:r>
              <a:rPr lang="en-US" i="1" dirty="0"/>
              <a:t> </a:t>
            </a:r>
            <a:r>
              <a:rPr lang="en-US" i="1" dirty="0" smtClean="0"/>
              <a:t>2016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 algn="r">
              <a:buNone/>
            </a:pPr>
            <a:r>
              <a:rPr lang="en-US" sz="2000" b="1" dirty="0" smtClean="0"/>
              <a:t>Thomas Kearns</a:t>
            </a:r>
          </a:p>
          <a:p>
            <a:pPr marL="68580" indent="0" algn="r">
              <a:buNone/>
            </a:pPr>
            <a:r>
              <a:rPr lang="en-US" sz="2000" b="1" dirty="0" smtClean="0"/>
              <a:t> Director </a:t>
            </a:r>
            <a:r>
              <a:rPr lang="en-US" sz="2000" b="1" dirty="0" err="1" smtClean="0"/>
              <a:t>Executiv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Facultatea</a:t>
            </a:r>
            <a:r>
              <a:rPr lang="en-US" sz="2000" b="1" dirty="0" smtClean="0"/>
              <a:t> de </a:t>
            </a:r>
            <a:r>
              <a:rPr lang="en-US" sz="2000" b="1" dirty="0" err="1" smtClean="0"/>
              <a:t>Asisten</a:t>
            </a:r>
            <a:r>
              <a:rPr lang="ro-RO" sz="2000" b="1" dirty="0" smtClean="0"/>
              <a:t>ți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Medicali</a:t>
            </a:r>
            <a:r>
              <a:rPr lang="en-US" sz="2000" b="1" dirty="0" smtClean="0"/>
              <a:t>, RCSI, </a:t>
            </a:r>
            <a:r>
              <a:rPr lang="en-US" sz="2000" b="1" dirty="0" err="1" smtClean="0"/>
              <a:t>Irlanda</a:t>
            </a:r>
            <a:endParaRPr lang="en-US" sz="2000" b="1" dirty="0" smtClean="0"/>
          </a:p>
          <a:p>
            <a:endParaRPr lang="en-US" dirty="0" smtClean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3526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Livrabile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ro-RO" dirty="0"/>
          </a:p>
          <a:p>
            <a:pPr algn="just"/>
            <a:r>
              <a:rPr lang="en-US" dirty="0" smtClean="0"/>
              <a:t>Un </a:t>
            </a:r>
            <a:r>
              <a:rPr lang="en-US" dirty="0"/>
              <a:t>forum care  </a:t>
            </a:r>
            <a:r>
              <a:rPr lang="en-US" dirty="0" err="1"/>
              <a:t>dus</a:t>
            </a:r>
            <a:r>
              <a:rPr lang="en-US" dirty="0"/>
              <a:t> la </a:t>
            </a:r>
            <a:r>
              <a:rPr lang="en-US" dirty="0" err="1"/>
              <a:t>implementarea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program </a:t>
            </a:r>
            <a:r>
              <a:rPr lang="ro-RO" dirty="0" smtClean="0"/>
              <a:t>s</a:t>
            </a:r>
            <a:r>
              <a:rPr lang="en-US" dirty="0" err="1" smtClean="0"/>
              <a:t>trategic</a:t>
            </a:r>
            <a:r>
              <a:rPr lang="en-US" dirty="0" smtClean="0"/>
              <a:t> </a:t>
            </a:r>
            <a:r>
              <a:rPr lang="en-US" dirty="0"/>
              <a:t>de 4 </a:t>
            </a:r>
            <a:r>
              <a:rPr lang="en-US" dirty="0" err="1" smtClean="0"/>
              <a:t>ani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Buget</a:t>
            </a:r>
            <a:r>
              <a:rPr lang="en-US" dirty="0"/>
              <a:t> </a:t>
            </a:r>
            <a:r>
              <a:rPr lang="en-US" dirty="0" smtClean="0"/>
              <a:t>distinct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Întărirea</a:t>
            </a:r>
            <a:r>
              <a:rPr lang="en-US" dirty="0"/>
              <a:t> </a:t>
            </a:r>
            <a:r>
              <a:rPr lang="en-US" dirty="0" err="1"/>
              <a:t>funcțiilor</a:t>
            </a:r>
            <a:r>
              <a:rPr lang="en-US" dirty="0"/>
              <a:t> </a:t>
            </a:r>
            <a:r>
              <a:rPr lang="en-US" dirty="0" err="1"/>
              <a:t>asistenților</a:t>
            </a:r>
            <a:r>
              <a:rPr lang="en-US" dirty="0"/>
              <a:t> </a:t>
            </a:r>
            <a:r>
              <a:rPr lang="en-US" dirty="0" err="1"/>
              <a:t>medicali</a:t>
            </a:r>
            <a:r>
              <a:rPr lang="en-US" dirty="0"/>
              <a:t> la </a:t>
            </a:r>
            <a:r>
              <a:rPr lang="en-US" dirty="0" err="1"/>
              <a:t>nivel</a:t>
            </a:r>
            <a:r>
              <a:rPr lang="en-US" dirty="0"/>
              <a:t> de minister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 smtClean="0"/>
              <a:t>sistem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Dezvoltarea</a:t>
            </a:r>
            <a:r>
              <a:rPr lang="en-US" dirty="0"/>
              <a:t> de </a:t>
            </a:r>
            <a:r>
              <a:rPr lang="en-US" dirty="0" err="1"/>
              <a:t>competențe</a:t>
            </a:r>
            <a:r>
              <a:rPr lang="en-US" dirty="0"/>
              <a:t> de management de </a:t>
            </a:r>
            <a:r>
              <a:rPr lang="en-US" dirty="0" smtClean="0"/>
              <a:t>nursing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Crearea</a:t>
            </a:r>
            <a:r>
              <a:rPr lang="en-US" dirty="0"/>
              <a:t> de </a:t>
            </a:r>
            <a:r>
              <a:rPr lang="en-US" dirty="0" err="1"/>
              <a:t>unități</a:t>
            </a:r>
            <a:r>
              <a:rPr lang="en-US" dirty="0"/>
              <a:t> </a:t>
            </a:r>
            <a:r>
              <a:rPr lang="en-US" dirty="0" err="1" smtClean="0"/>
              <a:t>regionale</a:t>
            </a:r>
            <a:r>
              <a:rPr lang="ro-RO" dirty="0" smtClean="0"/>
              <a:t> </a:t>
            </a:r>
            <a:r>
              <a:rPr lang="en-US" dirty="0" smtClean="0"/>
              <a:t>de </a:t>
            </a:r>
            <a:r>
              <a:rPr lang="en-US" dirty="0" err="1"/>
              <a:t>planificare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dezvoltare</a:t>
            </a:r>
            <a:r>
              <a:rPr lang="en-US" dirty="0"/>
              <a:t> de </a:t>
            </a:r>
            <a:r>
              <a:rPr lang="en-US" dirty="0" smtClean="0"/>
              <a:t>nursing</a:t>
            </a:r>
            <a:r>
              <a:rPr lang="ro-RO" dirty="0" smtClean="0"/>
              <a:t>.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6500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Dezvoltarea</a:t>
            </a:r>
            <a:r>
              <a:rPr lang="en-US" dirty="0" smtClean="0"/>
              <a:t> </a:t>
            </a:r>
            <a:r>
              <a:rPr lang="ro-RO" dirty="0" smtClean="0"/>
              <a:t>unor </a:t>
            </a:r>
            <a:r>
              <a:rPr lang="en-US" dirty="0" err="1" smtClean="0"/>
              <a:t>direcții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carieră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specialiștii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practicienii</a:t>
            </a:r>
            <a:r>
              <a:rPr lang="en-US" dirty="0"/>
              <a:t> </a:t>
            </a:r>
            <a:r>
              <a:rPr lang="en-US" dirty="0" err="1"/>
              <a:t>avansați</a:t>
            </a:r>
            <a:r>
              <a:rPr lang="en-US" dirty="0"/>
              <a:t> care au </a:t>
            </a:r>
            <a:r>
              <a:rPr lang="en-US" dirty="0" err="1"/>
              <a:t>competențe</a:t>
            </a:r>
            <a:r>
              <a:rPr lang="en-US" dirty="0"/>
              <a:t> </a:t>
            </a:r>
            <a:r>
              <a:rPr lang="en-US" dirty="0" err="1"/>
              <a:t>clinice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de </a:t>
            </a:r>
            <a:r>
              <a:rPr lang="en-US" dirty="0" err="1" smtClean="0"/>
              <a:t>cercet</a:t>
            </a:r>
            <a:r>
              <a:rPr lang="ro-RO" dirty="0" smtClean="0"/>
              <a:t>ar</a:t>
            </a:r>
            <a:r>
              <a:rPr lang="en-US" dirty="0" smtClean="0"/>
              <a:t>e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/>
              <a:t>O </a:t>
            </a:r>
            <a:r>
              <a:rPr lang="en-US" dirty="0" err="1"/>
              <a:t>structură</a:t>
            </a:r>
            <a:r>
              <a:rPr lang="en-US" dirty="0"/>
              <a:t> de </a:t>
            </a:r>
            <a:r>
              <a:rPr lang="en-US" dirty="0" err="1"/>
              <a:t>carieră</a:t>
            </a:r>
            <a:r>
              <a:rPr lang="en-US" dirty="0"/>
              <a:t> de management clinic</a:t>
            </a:r>
            <a:endParaRPr lang="ro-RO" dirty="0"/>
          </a:p>
          <a:p>
            <a:pPr algn="just"/>
            <a:r>
              <a:rPr lang="ro-RO" dirty="0"/>
              <a:t>A</a:t>
            </a:r>
            <a:r>
              <a:rPr lang="en-US" dirty="0" smtClean="0"/>
              <a:t>s</a:t>
            </a:r>
            <a:r>
              <a:rPr lang="ro-RO" dirty="0" smtClean="0"/>
              <a:t>is</a:t>
            </a:r>
            <a:r>
              <a:rPr lang="en-US" dirty="0" smtClean="0"/>
              <a:t>tent</a:t>
            </a:r>
            <a:r>
              <a:rPr lang="ro-RO" dirty="0" smtClean="0"/>
              <a:t>ul</a:t>
            </a:r>
            <a:r>
              <a:rPr lang="en-US" dirty="0" smtClean="0"/>
              <a:t> </a:t>
            </a:r>
            <a:r>
              <a:rPr lang="en-US" dirty="0" err="1"/>
              <a:t>șef</a:t>
            </a:r>
            <a:r>
              <a:rPr lang="en-US" dirty="0"/>
              <a:t> </a:t>
            </a:r>
            <a:r>
              <a:rPr lang="ro-RO" dirty="0" smtClean="0"/>
              <a:t>-</a:t>
            </a:r>
            <a:r>
              <a:rPr lang="en-US" dirty="0" err="1" smtClean="0"/>
              <a:t>membru</a:t>
            </a:r>
            <a:r>
              <a:rPr lang="en-US" dirty="0" smtClean="0"/>
              <a:t> </a:t>
            </a:r>
            <a:r>
              <a:rPr lang="en-US" dirty="0"/>
              <a:t>al </a:t>
            </a:r>
            <a:r>
              <a:rPr lang="en-US" dirty="0" err="1"/>
              <a:t>echipei</a:t>
            </a:r>
            <a:r>
              <a:rPr lang="en-US" dirty="0"/>
              <a:t> de </a:t>
            </a:r>
            <a:r>
              <a:rPr lang="en-US" dirty="0" err="1"/>
              <a:t>conducere</a:t>
            </a:r>
            <a:r>
              <a:rPr lang="en-US" dirty="0"/>
              <a:t> din </a:t>
            </a:r>
            <a:r>
              <a:rPr lang="en-US" dirty="0" smtClean="0"/>
              <a:t>minister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Dezvoltarea</a:t>
            </a:r>
            <a:r>
              <a:rPr lang="en-US" dirty="0"/>
              <a:t> de </a:t>
            </a:r>
            <a:r>
              <a:rPr lang="en-US" dirty="0" err="1" smtClean="0"/>
              <a:t>competen</a:t>
            </a:r>
            <a:r>
              <a:rPr lang="ro-RO" dirty="0" smtClean="0"/>
              <a:t>ț</a:t>
            </a:r>
            <a:r>
              <a:rPr lang="en-US" dirty="0" smtClean="0"/>
              <a:t>e </a:t>
            </a:r>
            <a:r>
              <a:rPr lang="en-US" dirty="0" err="1"/>
              <a:t>unice</a:t>
            </a:r>
            <a:r>
              <a:rPr lang="en-US" dirty="0"/>
              <a:t> de management </a:t>
            </a:r>
            <a:r>
              <a:rPr lang="en-US" dirty="0" err="1"/>
              <a:t>și</a:t>
            </a:r>
            <a:r>
              <a:rPr lang="en-US" dirty="0"/>
              <a:t> leadership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managerii</a:t>
            </a:r>
            <a:r>
              <a:rPr lang="en-US" dirty="0"/>
              <a:t> </a:t>
            </a:r>
            <a:r>
              <a:rPr lang="en-US" dirty="0" err="1"/>
              <a:t>asistenți</a:t>
            </a:r>
            <a:r>
              <a:rPr lang="en-US" dirty="0"/>
              <a:t> </a:t>
            </a:r>
            <a:r>
              <a:rPr lang="en-US" dirty="0" err="1" smtClean="0"/>
              <a:t>medicali</a:t>
            </a:r>
            <a:r>
              <a:rPr lang="ro-RO" dirty="0" smtClean="0"/>
              <a:t>; </a:t>
            </a:r>
            <a:endParaRPr lang="ro-RO" dirty="0"/>
          </a:p>
          <a:p>
            <a:pPr algn="just"/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program de leadership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asistenții</a:t>
            </a:r>
            <a:r>
              <a:rPr lang="en-US" dirty="0"/>
              <a:t> </a:t>
            </a:r>
            <a:r>
              <a:rPr lang="ro-RO" dirty="0" smtClean="0"/>
              <a:t> </a:t>
            </a:r>
            <a:r>
              <a:rPr lang="en-US" dirty="0" err="1" smtClean="0"/>
              <a:t>medicali</a:t>
            </a:r>
            <a:r>
              <a:rPr lang="ro-RO" dirty="0" smtClean="0"/>
              <a:t>.</a:t>
            </a:r>
            <a:endParaRPr lang="ro-RO" dirty="0"/>
          </a:p>
          <a:p>
            <a:pPr algn="just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72435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Competențe</a:t>
            </a:r>
            <a:r>
              <a:rPr lang="en-US" dirty="0"/>
              <a:t> de leadership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/>
          </a:p>
          <a:p>
            <a:r>
              <a:rPr lang="en-US" dirty="0" err="1"/>
              <a:t>Comunicare</a:t>
            </a:r>
            <a:endParaRPr lang="ro-RO" dirty="0"/>
          </a:p>
          <a:p>
            <a:r>
              <a:rPr lang="en-US" dirty="0"/>
              <a:t>Lobby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delegare</a:t>
            </a:r>
            <a:endParaRPr lang="ro-RO" dirty="0"/>
          </a:p>
          <a:p>
            <a:r>
              <a:rPr lang="en-US" dirty="0" err="1"/>
              <a:t>Capacitatea</a:t>
            </a:r>
            <a:r>
              <a:rPr lang="en-US" dirty="0"/>
              <a:t> de a </a:t>
            </a:r>
            <a:r>
              <a:rPr lang="en-US" dirty="0" err="1"/>
              <a:t>lua</a:t>
            </a:r>
            <a:r>
              <a:rPr lang="en-US" dirty="0"/>
              <a:t> </a:t>
            </a:r>
            <a:r>
              <a:rPr lang="en-US" dirty="0" err="1"/>
              <a:t>decizii</a:t>
            </a:r>
            <a:endParaRPr lang="ro-RO" dirty="0"/>
          </a:p>
          <a:p>
            <a:r>
              <a:rPr lang="en-US" dirty="0" err="1"/>
              <a:t>Excelență</a:t>
            </a:r>
            <a:r>
              <a:rPr lang="en-US" dirty="0"/>
              <a:t> </a:t>
            </a:r>
            <a:r>
              <a:rPr lang="en-US" dirty="0" err="1"/>
              <a:t>clinică</a:t>
            </a:r>
            <a:endParaRPr lang="ro-RO" dirty="0"/>
          </a:p>
          <a:p>
            <a:r>
              <a:rPr lang="en-US" dirty="0"/>
              <a:t>Spirit de </a:t>
            </a:r>
            <a:r>
              <a:rPr lang="en-US" dirty="0" err="1"/>
              <a:t>echipă</a:t>
            </a:r>
            <a:r>
              <a:rPr lang="en-US" dirty="0"/>
              <a:t> 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1102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Leadershipul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en-US" dirty="0" err="1"/>
              <a:t>stil</a:t>
            </a:r>
            <a:r>
              <a:rPr lang="en-US" dirty="0"/>
              <a:t> de </a:t>
            </a:r>
            <a:r>
              <a:rPr lang="en-US" dirty="0" err="1"/>
              <a:t>muncă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Încheierea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acorduri</a:t>
            </a:r>
            <a:r>
              <a:rPr lang="en-US" dirty="0"/>
              <a:t> la </a:t>
            </a:r>
            <a:r>
              <a:rPr lang="en-US" dirty="0" err="1"/>
              <a:t>nivel</a:t>
            </a:r>
            <a:r>
              <a:rPr lang="en-US" dirty="0"/>
              <a:t> de </a:t>
            </a:r>
            <a:r>
              <a:rPr lang="en-US" dirty="0" err="1" smtClean="0"/>
              <a:t>furnizare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servicii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Identificarea</a:t>
            </a:r>
            <a:r>
              <a:rPr lang="en-US" dirty="0"/>
              <a:t>  </a:t>
            </a:r>
            <a:r>
              <a:rPr lang="en-US" dirty="0" err="1"/>
              <a:t>nevoilor</a:t>
            </a:r>
            <a:r>
              <a:rPr lang="en-US" dirty="0"/>
              <a:t> </a:t>
            </a:r>
            <a:r>
              <a:rPr lang="en-US" dirty="0" err="1"/>
              <a:t>acestor</a:t>
            </a:r>
            <a:r>
              <a:rPr lang="en-US" dirty="0"/>
              <a:t> </a:t>
            </a:r>
            <a:r>
              <a:rPr lang="en-US" dirty="0" err="1" smtClean="0"/>
              <a:t>servicii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serviciilor</a:t>
            </a:r>
            <a:r>
              <a:rPr lang="en-US" dirty="0"/>
              <a:t> al </a:t>
            </a:r>
            <a:r>
              <a:rPr lang="en-US" dirty="0" err="1"/>
              <a:t>căror</a:t>
            </a:r>
            <a:r>
              <a:rPr lang="en-US" dirty="0"/>
              <a:t> </a:t>
            </a:r>
            <a:r>
              <a:rPr lang="en-US" dirty="0" err="1"/>
              <a:t>nevoi</a:t>
            </a:r>
            <a:r>
              <a:rPr lang="en-US" dirty="0"/>
              <a:t> nu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 smtClean="0"/>
              <a:t>gestionate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Îngrijirile</a:t>
            </a:r>
            <a:r>
              <a:rPr lang="en-US" dirty="0"/>
              <a:t> la </a:t>
            </a:r>
            <a:r>
              <a:rPr lang="en-US" dirty="0" err="1" smtClean="0"/>
              <a:t>domiciliu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 smtClean="0"/>
              <a:t>Sănăt</a:t>
            </a:r>
            <a:r>
              <a:rPr lang="ro-RO" dirty="0" smtClean="0"/>
              <a:t>a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mintală</a:t>
            </a:r>
            <a:r>
              <a:rPr lang="ro-RO" dirty="0"/>
              <a:t>;</a:t>
            </a:r>
            <a:endParaRPr lang="ro-RO" dirty="0" smtClean="0"/>
          </a:p>
          <a:p>
            <a:pPr algn="just"/>
            <a:r>
              <a:rPr lang="ro-RO" dirty="0" err="1"/>
              <a:t>S</a:t>
            </a:r>
            <a:r>
              <a:rPr lang="en-US" dirty="0" err="1" smtClean="0"/>
              <a:t>erviciile</a:t>
            </a:r>
            <a:r>
              <a:rPr lang="en-US" dirty="0" smtClean="0"/>
              <a:t> </a:t>
            </a:r>
            <a:r>
              <a:rPr lang="ro-RO" dirty="0" smtClean="0"/>
              <a:t>medicale </a:t>
            </a:r>
            <a:r>
              <a:rPr lang="en-US" dirty="0" smtClean="0"/>
              <a:t>din </a:t>
            </a:r>
            <a:r>
              <a:rPr lang="en-US" dirty="0" err="1" smtClean="0"/>
              <a:t>închisori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Sprijinirea</a:t>
            </a:r>
            <a:r>
              <a:rPr lang="en-US" dirty="0"/>
              <a:t> </a:t>
            </a:r>
            <a:r>
              <a:rPr lang="en-US" dirty="0" smtClean="0"/>
              <a:t>F</a:t>
            </a:r>
            <a:r>
              <a:rPr lang="ro-RO" dirty="0" smtClean="0"/>
              <a:t>EPI</a:t>
            </a:r>
            <a:r>
              <a:rPr lang="en-US" dirty="0" smtClean="0"/>
              <a:t>/ENC</a:t>
            </a:r>
            <a:r>
              <a:rPr lang="ro-RO" dirty="0" smtClean="0"/>
              <a:t>;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621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just">
              <a:buNone/>
            </a:pPr>
            <a:r>
              <a:rPr lang="en-US" dirty="0" err="1"/>
              <a:t>Amintiți-vă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apare</a:t>
            </a:r>
            <a:r>
              <a:rPr lang="en-US" dirty="0"/>
              <a:t> </a:t>
            </a:r>
            <a:r>
              <a:rPr lang="en-US" dirty="0" err="1"/>
              <a:t>astăzi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en-US" dirty="0" err="1" smtClean="0"/>
              <a:t>fii</a:t>
            </a:r>
            <a:r>
              <a:rPr lang="ro-RO" dirty="0" smtClean="0"/>
              <a:t>n</a:t>
            </a:r>
            <a:r>
              <a:rPr lang="en-US" dirty="0" smtClean="0"/>
              <a:t>d </a:t>
            </a:r>
            <a:r>
              <a:rPr lang="en-US" dirty="0" err="1"/>
              <a:t>ficțiune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curând</a:t>
            </a:r>
            <a:r>
              <a:rPr lang="en-US" dirty="0"/>
              <a:t> </a:t>
            </a:r>
            <a:r>
              <a:rPr lang="en-US" dirty="0" err="1" smtClean="0"/>
              <a:t>dep</a:t>
            </a:r>
            <a:r>
              <a:rPr lang="ro-RO" dirty="0" smtClean="0"/>
              <a:t>ăș</a:t>
            </a:r>
            <a:r>
              <a:rPr lang="en-US" dirty="0" smtClean="0"/>
              <a:t>it</a:t>
            </a:r>
            <a:r>
              <a:rPr lang="ro-RO" dirty="0" smtClean="0"/>
              <a:t>!</a:t>
            </a:r>
            <a:endParaRPr lang="ro-RO" dirty="0"/>
          </a:p>
          <a:p>
            <a:pPr marL="68580" indent="0" algn="just">
              <a:buNone/>
            </a:pPr>
            <a:endParaRPr lang="ro-RO" dirty="0" smtClean="0"/>
          </a:p>
          <a:p>
            <a:pPr marL="68580" indent="0" algn="just">
              <a:buNone/>
            </a:pPr>
            <a:endParaRPr lang="ro-RO" dirty="0"/>
          </a:p>
          <a:p>
            <a:pPr marL="68580" indent="0" algn="just">
              <a:buNone/>
            </a:pPr>
            <a:endParaRPr lang="ro-RO" b="1" i="1" dirty="0"/>
          </a:p>
          <a:p>
            <a:pPr marL="68580" indent="0" algn="just">
              <a:buNone/>
            </a:pPr>
            <a:r>
              <a:rPr lang="en-US" b="1" i="1" dirty="0" err="1" smtClean="0"/>
              <a:t>Liderii</a:t>
            </a:r>
            <a:r>
              <a:rPr lang="en-US" b="1" i="1" dirty="0" smtClean="0"/>
              <a:t> </a:t>
            </a:r>
            <a:r>
              <a:rPr lang="en-US" b="1" i="1" dirty="0" err="1"/>
              <a:t>trebuie</a:t>
            </a:r>
            <a:r>
              <a:rPr lang="en-US" b="1" i="1" dirty="0"/>
              <a:t> </a:t>
            </a:r>
            <a:r>
              <a:rPr lang="en-US" b="1" i="1" dirty="0" err="1" smtClean="0"/>
              <a:t>să</a:t>
            </a:r>
            <a:r>
              <a:rPr lang="ro-RO" b="1" i="1" dirty="0"/>
              <a:t>-</a:t>
            </a:r>
            <a:r>
              <a:rPr lang="en-US" b="1" i="1" dirty="0" err="1" smtClean="0"/>
              <a:t>și</a:t>
            </a:r>
            <a:r>
              <a:rPr lang="en-US" b="1" i="1" dirty="0" smtClean="0"/>
              <a:t> </a:t>
            </a:r>
            <a:r>
              <a:rPr lang="en-US" b="1" i="1" dirty="0" err="1"/>
              <a:t>inventeze</a:t>
            </a:r>
            <a:r>
              <a:rPr lang="en-US" b="1" i="1" dirty="0"/>
              <a:t> </a:t>
            </a:r>
            <a:r>
              <a:rPr lang="en-US" b="1" i="1" dirty="0" err="1"/>
              <a:t>viitorul</a:t>
            </a:r>
            <a:r>
              <a:rPr lang="en-US" b="1" i="1" dirty="0"/>
              <a:t> </a:t>
            </a:r>
            <a:r>
              <a:rPr lang="en-US" b="1" i="1" dirty="0" err="1" smtClean="0"/>
              <a:t>profesional</a:t>
            </a:r>
            <a:r>
              <a:rPr lang="ro-RO" b="1" i="1" dirty="0" smtClean="0"/>
              <a:t>!</a:t>
            </a:r>
            <a:endParaRPr lang="ro-RO" b="1" i="1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97259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Prezentarea</a:t>
            </a:r>
            <a:r>
              <a:rPr lang="en-US" dirty="0" smtClean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ro-RO" dirty="0" smtClean="0"/>
              <a:t>cuprinde: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 smtClean="0"/>
          </a:p>
          <a:p>
            <a:pPr algn="just"/>
            <a:r>
              <a:rPr lang="en-US" dirty="0" err="1" smtClean="0"/>
              <a:t>Conceptul</a:t>
            </a:r>
            <a:r>
              <a:rPr lang="en-US" dirty="0" smtClean="0"/>
              <a:t> </a:t>
            </a:r>
            <a:r>
              <a:rPr lang="en-US" dirty="0"/>
              <a:t>de leadership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 smtClean="0"/>
              <a:t>mileniul</a:t>
            </a:r>
            <a:r>
              <a:rPr lang="ro-RO" dirty="0" smtClean="0"/>
              <a:t> </a:t>
            </a:r>
            <a:r>
              <a:rPr lang="en-US" dirty="0" smtClean="0"/>
              <a:t>3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Trăsăturile</a:t>
            </a:r>
            <a:r>
              <a:rPr lang="en-US" dirty="0"/>
              <a:t> </a:t>
            </a:r>
            <a:r>
              <a:rPr lang="en-US" dirty="0" err="1"/>
              <a:t>fundamentale</a:t>
            </a:r>
            <a:r>
              <a:rPr lang="en-US" dirty="0"/>
              <a:t> de </a:t>
            </a:r>
            <a:r>
              <a:rPr lang="en-US" dirty="0" smtClean="0"/>
              <a:t>l</a:t>
            </a:r>
            <a:r>
              <a:rPr lang="ro-RO" dirty="0" smtClean="0"/>
              <a:t>i</a:t>
            </a:r>
            <a:r>
              <a:rPr lang="en-US" dirty="0" smtClean="0"/>
              <a:t>der </a:t>
            </a:r>
            <a:r>
              <a:rPr lang="en-US" dirty="0"/>
              <a:t>ale </a:t>
            </a:r>
            <a:r>
              <a:rPr lang="en-US" dirty="0" err="1"/>
              <a:t>asistenților</a:t>
            </a:r>
            <a:r>
              <a:rPr lang="en-US" dirty="0"/>
              <a:t> </a:t>
            </a:r>
            <a:r>
              <a:rPr lang="en-US" dirty="0" err="1" smtClean="0"/>
              <a:t>medicali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Experiența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domeniu</a:t>
            </a:r>
            <a:r>
              <a:rPr lang="en-US" dirty="0"/>
              <a:t> a </a:t>
            </a:r>
            <a:r>
              <a:rPr lang="en-US" dirty="0" err="1" smtClean="0"/>
              <a:t>Irlandei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Oportunități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viitoare</a:t>
            </a:r>
            <a:r>
              <a:rPr lang="en-US" dirty="0"/>
              <a:t> a leadership –</a:t>
            </a:r>
            <a:r>
              <a:rPr lang="en-US" dirty="0" err="1" smtClean="0"/>
              <a:t>upului</a:t>
            </a:r>
            <a:r>
              <a:rPr lang="ro-RO" dirty="0"/>
              <a:t>;</a:t>
            </a:r>
            <a:endParaRPr lang="ro-RO" dirty="0"/>
          </a:p>
          <a:p>
            <a:pPr algn="just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75895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 smtClean="0"/>
              <a:t>reflecție</a:t>
            </a:r>
            <a:r>
              <a:rPr lang="ro-RO" dirty="0" smtClean="0"/>
              <a:t>:</a:t>
            </a:r>
            <a:r>
              <a:rPr lang="ro-RO" dirty="0"/>
              <a:t/>
            </a:r>
            <a:br>
              <a:rPr lang="ro-RO" dirty="0"/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/>
              <a:t>manager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vreau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fiu</a:t>
            </a:r>
            <a:r>
              <a:rPr lang="en-US" dirty="0"/>
              <a:t> </a:t>
            </a:r>
            <a:r>
              <a:rPr lang="en-US" dirty="0" err="1"/>
              <a:t>lider</a:t>
            </a:r>
            <a:r>
              <a:rPr lang="en-US" dirty="0" smtClean="0"/>
              <a:t>?</a:t>
            </a:r>
            <a:endParaRPr lang="ro-RO" dirty="0" smtClean="0"/>
          </a:p>
          <a:p>
            <a:pPr algn="just"/>
            <a:endParaRPr lang="ro-RO" dirty="0"/>
          </a:p>
          <a:p>
            <a:pPr algn="just"/>
            <a:r>
              <a:rPr lang="en-US" dirty="0"/>
              <a:t>Cum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percep</a:t>
            </a:r>
            <a:r>
              <a:rPr lang="en-US" dirty="0"/>
              <a:t> </a:t>
            </a:r>
            <a:r>
              <a:rPr lang="en-US" dirty="0" err="1"/>
              <a:t>colegii</a:t>
            </a:r>
            <a:r>
              <a:rPr lang="en-US" dirty="0"/>
              <a:t>, </a:t>
            </a:r>
            <a:r>
              <a:rPr lang="en-US" dirty="0" err="1"/>
              <a:t>ca</a:t>
            </a:r>
            <a:r>
              <a:rPr lang="en-US" dirty="0"/>
              <a:t> manager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ro-RO" dirty="0" smtClean="0"/>
              <a:t>i</a:t>
            </a:r>
            <a:r>
              <a:rPr lang="en-US" dirty="0" smtClean="0"/>
              <a:t>der</a:t>
            </a:r>
            <a:r>
              <a:rPr lang="en-US" dirty="0"/>
              <a:t>?</a:t>
            </a:r>
            <a:endParaRPr lang="ro-RO" dirty="0"/>
          </a:p>
          <a:p>
            <a:pPr algn="just"/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important?- </a:t>
            </a:r>
            <a:r>
              <a:rPr lang="en-US" dirty="0" err="1"/>
              <a:t>funcția</a:t>
            </a:r>
            <a:r>
              <a:rPr lang="en-US" dirty="0"/>
              <a:t>, </a:t>
            </a:r>
            <a:r>
              <a:rPr lang="en-US" dirty="0" err="1"/>
              <a:t>faptul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pot </a:t>
            </a:r>
            <a:r>
              <a:rPr lang="en-US" dirty="0" err="1"/>
              <a:t>controla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organiza</a:t>
            </a:r>
            <a:r>
              <a:rPr lang="en-US" dirty="0"/>
              <a:t> </a:t>
            </a:r>
            <a:r>
              <a:rPr lang="en-US" dirty="0" err="1"/>
              <a:t>oamenii</a:t>
            </a:r>
            <a:r>
              <a:rPr lang="en-US" dirty="0"/>
              <a:t>, </a:t>
            </a:r>
            <a:r>
              <a:rPr lang="en-US" dirty="0" err="1"/>
              <a:t>planurile</a:t>
            </a:r>
            <a:r>
              <a:rPr lang="en-US" dirty="0"/>
              <a:t> de </a:t>
            </a:r>
            <a:r>
              <a:rPr lang="en-US" dirty="0" err="1"/>
              <a:t>afaceri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bugetele</a:t>
            </a:r>
            <a:r>
              <a:rPr lang="en-US" dirty="0"/>
              <a:t>?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faptul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 am </a:t>
            </a:r>
            <a:r>
              <a:rPr lang="en-US" dirty="0" err="1"/>
              <a:t>viziune</a:t>
            </a:r>
            <a:r>
              <a:rPr lang="en-US" dirty="0"/>
              <a:t>, </a:t>
            </a:r>
            <a:r>
              <a:rPr lang="en-US" dirty="0" err="1"/>
              <a:t>inspir</a:t>
            </a:r>
            <a:r>
              <a:rPr lang="en-US" dirty="0"/>
              <a:t>, </a:t>
            </a:r>
            <a:r>
              <a:rPr lang="en-US" dirty="0" err="1"/>
              <a:t>sprijin</a:t>
            </a:r>
            <a:r>
              <a:rPr lang="en-US" dirty="0"/>
              <a:t>, </a:t>
            </a:r>
            <a:r>
              <a:rPr lang="en-US" dirty="0" err="1"/>
              <a:t>facilitez</a:t>
            </a:r>
            <a:r>
              <a:rPr lang="en-US" dirty="0"/>
              <a:t>, </a:t>
            </a:r>
            <a:r>
              <a:rPr lang="en-US" dirty="0" err="1"/>
              <a:t>cooperez</a:t>
            </a:r>
            <a:r>
              <a:rPr lang="en-US" dirty="0" smtClean="0"/>
              <a:t>!</a:t>
            </a:r>
            <a:endParaRPr lang="ro-RO" dirty="0" smtClean="0"/>
          </a:p>
          <a:p>
            <a:pPr algn="just"/>
            <a:endParaRPr lang="ro-RO" dirty="0"/>
          </a:p>
          <a:p>
            <a:pPr algn="just"/>
            <a:r>
              <a:rPr lang="en-US" dirty="0" err="1"/>
              <a:t>Poți</a:t>
            </a:r>
            <a:r>
              <a:rPr lang="en-US" dirty="0"/>
              <a:t> fi </a:t>
            </a:r>
            <a:r>
              <a:rPr lang="en-US" dirty="0" err="1"/>
              <a:t>bineînțeles</a:t>
            </a:r>
            <a:r>
              <a:rPr lang="en-US" dirty="0"/>
              <a:t> manager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lider-dar</a:t>
            </a:r>
            <a:r>
              <a:rPr lang="en-US" dirty="0"/>
              <a:t> </a:t>
            </a:r>
            <a:r>
              <a:rPr lang="ro-RO" dirty="0" smtClean="0"/>
              <a:t>ce</a:t>
            </a:r>
            <a:r>
              <a:rPr lang="en-US" dirty="0" smtClean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smtClean="0"/>
              <a:t>important?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64580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avem</a:t>
            </a:r>
            <a:r>
              <a:rPr lang="en-US" dirty="0"/>
              <a:t> </a:t>
            </a:r>
            <a:r>
              <a:rPr lang="en-US" dirty="0" err="1"/>
              <a:t>nevoie</a:t>
            </a:r>
            <a:r>
              <a:rPr lang="en-US" dirty="0"/>
              <a:t> de </a:t>
            </a:r>
            <a:r>
              <a:rPr lang="en-US" dirty="0" err="1"/>
              <a:t>lideri</a:t>
            </a:r>
            <a:r>
              <a:rPr lang="en-US" dirty="0"/>
              <a:t> </a:t>
            </a:r>
            <a:r>
              <a:rPr lang="ro-RO" dirty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asistenți</a:t>
            </a:r>
            <a:r>
              <a:rPr lang="en-US" dirty="0" smtClean="0"/>
              <a:t> </a:t>
            </a:r>
            <a:r>
              <a:rPr lang="en-US" dirty="0" err="1"/>
              <a:t>medicali</a:t>
            </a:r>
            <a:r>
              <a:rPr lang="en-US" dirty="0" smtClean="0"/>
              <a:t>?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Răspunsul</a:t>
            </a:r>
            <a:r>
              <a:rPr lang="en-US" dirty="0" smtClean="0"/>
              <a:t> </a:t>
            </a:r>
            <a:r>
              <a:rPr lang="en-US" dirty="0" err="1"/>
              <a:t>simplu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: </a:t>
            </a:r>
            <a:r>
              <a:rPr lang="en-US" dirty="0" err="1" smtClean="0"/>
              <a:t>pretutindeni</a:t>
            </a:r>
            <a:r>
              <a:rPr lang="ro-RO" dirty="0" smtClean="0"/>
              <a:t>.</a:t>
            </a:r>
            <a:endParaRPr lang="ro-RO" dirty="0"/>
          </a:p>
          <a:p>
            <a:pPr algn="just"/>
            <a:r>
              <a:rPr lang="en-US" dirty="0" err="1"/>
              <a:t>Avem</a:t>
            </a:r>
            <a:r>
              <a:rPr lang="en-US" dirty="0"/>
              <a:t> </a:t>
            </a:r>
            <a:r>
              <a:rPr lang="en-US" dirty="0" err="1"/>
              <a:t>nevoie</a:t>
            </a:r>
            <a:r>
              <a:rPr lang="en-US" dirty="0"/>
              <a:t> de </a:t>
            </a:r>
            <a:r>
              <a:rPr lang="en-US" dirty="0" err="1"/>
              <a:t>lideri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spital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comunitate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educație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management, </a:t>
            </a:r>
            <a:r>
              <a:rPr lang="en-US" dirty="0" err="1" smtClean="0"/>
              <a:t>în</a:t>
            </a:r>
            <a:r>
              <a:rPr lang="ro-RO" dirty="0" smtClean="0"/>
              <a:t> planul</a:t>
            </a:r>
            <a:r>
              <a:rPr lang="en-US" dirty="0" smtClean="0"/>
              <a:t> </a:t>
            </a:r>
            <a:r>
              <a:rPr lang="en-US" dirty="0" err="1" smtClean="0"/>
              <a:t>reglementări</a:t>
            </a:r>
            <a:r>
              <a:rPr lang="ro-RO" dirty="0" smtClean="0"/>
              <a:t>lor</a:t>
            </a:r>
            <a:r>
              <a:rPr lang="en-US" dirty="0" smtClean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asociațiile</a:t>
            </a:r>
            <a:r>
              <a:rPr lang="en-US" dirty="0"/>
              <a:t> </a:t>
            </a:r>
            <a:r>
              <a:rPr lang="en-US" dirty="0" err="1" smtClean="0"/>
              <a:t>profesionale</a:t>
            </a:r>
            <a:r>
              <a:rPr lang="ro-RO" dirty="0"/>
              <a:t>,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nivel</a:t>
            </a:r>
            <a:r>
              <a:rPr lang="en-US" dirty="0"/>
              <a:t> governmental/minister </a:t>
            </a:r>
            <a:r>
              <a:rPr lang="en-US" dirty="0" err="1"/>
              <a:t>și</a:t>
            </a:r>
            <a:r>
              <a:rPr lang="en-US" dirty="0"/>
              <a:t> la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ro-RO" dirty="0"/>
              <a:t>e</a:t>
            </a:r>
            <a:r>
              <a:rPr lang="en-US" dirty="0" err="1" smtClean="0"/>
              <a:t>uropean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/>
              <a:t>Nu </a:t>
            </a:r>
            <a:r>
              <a:rPr lang="en-US" dirty="0" smtClean="0"/>
              <a:t>m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/>
              <a:t>refer la </a:t>
            </a:r>
            <a:r>
              <a:rPr lang="en-US" dirty="0" err="1"/>
              <a:t>mangeri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arii</a:t>
            </a:r>
            <a:r>
              <a:rPr lang="en-US" dirty="0"/>
              <a:t> de </a:t>
            </a:r>
            <a:r>
              <a:rPr lang="en-US" dirty="0" err="1"/>
              <a:t>influență</a:t>
            </a:r>
            <a:r>
              <a:rPr lang="en-US" dirty="0"/>
              <a:t>- </a:t>
            </a:r>
            <a:r>
              <a:rPr lang="en-US" dirty="0" err="1"/>
              <a:t>mă</a:t>
            </a:r>
            <a:r>
              <a:rPr lang="en-US" dirty="0"/>
              <a:t> refer la </a:t>
            </a:r>
            <a:r>
              <a:rPr lang="en-US" dirty="0" err="1" smtClean="0"/>
              <a:t>lideri</a:t>
            </a:r>
            <a:r>
              <a:rPr lang="ro-RO" dirty="0" smtClean="0"/>
              <a:t>.</a:t>
            </a:r>
            <a:endParaRPr lang="ro-RO" dirty="0"/>
          </a:p>
          <a:p>
            <a:pPr algn="just"/>
            <a:r>
              <a:rPr lang="en-US" dirty="0" err="1"/>
              <a:t>Avem</a:t>
            </a:r>
            <a:r>
              <a:rPr lang="en-US" dirty="0"/>
              <a:t> </a:t>
            </a:r>
            <a:r>
              <a:rPr lang="en-US" dirty="0" err="1"/>
              <a:t>nevoie</a:t>
            </a:r>
            <a:r>
              <a:rPr lang="en-US" dirty="0"/>
              <a:t> de </a:t>
            </a:r>
            <a:r>
              <a:rPr lang="en-US" dirty="0" err="1"/>
              <a:t>lideri</a:t>
            </a:r>
            <a:r>
              <a:rPr lang="en-US" dirty="0"/>
              <a:t> </a:t>
            </a:r>
            <a:r>
              <a:rPr lang="ro-RO" dirty="0"/>
              <a:t>-</a:t>
            </a:r>
            <a:r>
              <a:rPr lang="en-US" dirty="0" err="1" smtClean="0"/>
              <a:t>asistenți</a:t>
            </a:r>
            <a:r>
              <a:rPr lang="en-US" dirty="0" smtClean="0"/>
              <a:t> </a:t>
            </a:r>
            <a:r>
              <a:rPr lang="en-US" dirty="0" err="1"/>
              <a:t>medicali</a:t>
            </a:r>
            <a:r>
              <a:rPr lang="en-US" dirty="0"/>
              <a:t> la </a:t>
            </a:r>
            <a:r>
              <a:rPr lang="en-US" dirty="0" err="1"/>
              <a:t>nivel</a:t>
            </a:r>
            <a:r>
              <a:rPr lang="en-US" dirty="0"/>
              <a:t> local, regional, </a:t>
            </a:r>
            <a:r>
              <a:rPr lang="en-US" dirty="0" err="1" smtClean="0"/>
              <a:t>na</a:t>
            </a:r>
            <a:r>
              <a:rPr lang="ro-RO" dirty="0" smtClean="0"/>
              <a:t>ț</a:t>
            </a:r>
            <a:r>
              <a:rPr lang="en-US" dirty="0" err="1" smtClean="0"/>
              <a:t>ional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interna</a:t>
            </a:r>
            <a:r>
              <a:rPr lang="ro-RO" dirty="0" smtClean="0"/>
              <a:t>ț</a:t>
            </a:r>
            <a:r>
              <a:rPr lang="en-US" dirty="0" err="1" smtClean="0"/>
              <a:t>ional</a:t>
            </a:r>
            <a:r>
              <a:rPr lang="ro-RO" dirty="0" smtClean="0"/>
              <a:t>!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09761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Definiții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plină</a:t>
            </a:r>
            <a:r>
              <a:rPr lang="en-US" dirty="0"/>
              <a:t> de </a:t>
            </a:r>
            <a:r>
              <a:rPr lang="en-US" dirty="0" err="1"/>
              <a:t>definiții</a:t>
            </a:r>
            <a:r>
              <a:rPr lang="en-US" dirty="0"/>
              <a:t> </a:t>
            </a:r>
            <a:r>
              <a:rPr lang="ro-RO" dirty="0" smtClean="0"/>
              <a:t>despre</a:t>
            </a:r>
            <a:r>
              <a:rPr lang="en-US" dirty="0" smtClean="0"/>
              <a:t> leadership</a:t>
            </a:r>
            <a:r>
              <a:rPr lang="ro-RO" dirty="0"/>
              <a:t>,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teorii</a:t>
            </a:r>
            <a:r>
              <a:rPr lang="en-US" dirty="0"/>
              <a:t>, de </a:t>
            </a:r>
            <a:r>
              <a:rPr lang="en-US" dirty="0" err="1"/>
              <a:t>stiluri</a:t>
            </a:r>
            <a:r>
              <a:rPr lang="en-US" dirty="0"/>
              <a:t>, de </a:t>
            </a:r>
            <a:r>
              <a:rPr lang="en-US" dirty="0" err="1"/>
              <a:t>cercetări-Colegiul</a:t>
            </a:r>
            <a:r>
              <a:rPr lang="en-US" dirty="0"/>
              <a:t> </a:t>
            </a:r>
            <a:r>
              <a:rPr lang="en-US" dirty="0" err="1"/>
              <a:t>meu</a:t>
            </a:r>
            <a:r>
              <a:rPr lang="en-US" dirty="0"/>
              <a:t> are un </a:t>
            </a:r>
            <a:r>
              <a:rPr lang="en-US" dirty="0" err="1" smtClean="0"/>
              <a:t>institut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leadership</a:t>
            </a:r>
            <a:r>
              <a:rPr lang="ro-RO" dirty="0" smtClean="0"/>
              <a:t>.</a:t>
            </a:r>
            <a:endParaRPr lang="ro-RO" dirty="0"/>
          </a:p>
          <a:p>
            <a:pPr marL="68580" indent="0" algn="just">
              <a:buNone/>
            </a:pPr>
            <a:endParaRPr lang="ro-RO" dirty="0"/>
          </a:p>
          <a:p>
            <a:pPr algn="just"/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opinia</a:t>
            </a:r>
            <a:r>
              <a:rPr lang="en-US" dirty="0"/>
              <a:t> </a:t>
            </a:r>
            <a:r>
              <a:rPr lang="en-US" dirty="0" smtClean="0"/>
              <a:t>mea</a:t>
            </a:r>
            <a:r>
              <a:rPr lang="ro-RO" dirty="0" smtClean="0"/>
              <a:t>,</a:t>
            </a:r>
            <a:r>
              <a:rPr lang="en-US" dirty="0" smtClean="0"/>
              <a:t> leadership</a:t>
            </a:r>
            <a:r>
              <a:rPr lang="ro-RO" dirty="0" smtClean="0"/>
              <a:t>-</a:t>
            </a:r>
            <a:r>
              <a:rPr lang="en-US" dirty="0" err="1" smtClean="0"/>
              <a:t>ul</a:t>
            </a:r>
            <a:r>
              <a:rPr lang="en-US" dirty="0" smtClean="0"/>
              <a:t> </a:t>
            </a:r>
            <a:r>
              <a:rPr lang="en-US" dirty="0" err="1" smtClean="0"/>
              <a:t>eficient</a:t>
            </a:r>
            <a:r>
              <a:rPr lang="en-US" dirty="0" smtClean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atât</a:t>
            </a:r>
            <a:r>
              <a:rPr lang="en-US" dirty="0"/>
              <a:t> </a:t>
            </a:r>
            <a:r>
              <a:rPr lang="en-US" dirty="0" err="1"/>
              <a:t>artă</a:t>
            </a:r>
            <a:r>
              <a:rPr lang="en-US" dirty="0"/>
              <a:t> </a:t>
            </a:r>
            <a:r>
              <a:rPr lang="en-US" dirty="0" err="1"/>
              <a:t>cât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știință</a:t>
            </a:r>
            <a:r>
              <a:rPr lang="en-US" dirty="0"/>
              <a:t>, de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ori</a:t>
            </a:r>
            <a:r>
              <a:rPr lang="en-US" dirty="0"/>
              <a:t>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degrabă</a:t>
            </a:r>
            <a:r>
              <a:rPr lang="en-US" dirty="0"/>
              <a:t> </a:t>
            </a:r>
            <a:r>
              <a:rPr lang="en-US" dirty="0" err="1"/>
              <a:t>identificabil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absența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– </a:t>
            </a:r>
            <a:r>
              <a:rPr lang="en-US" dirty="0" err="1"/>
              <a:t>precum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îngrijirilor</a:t>
            </a:r>
            <a:r>
              <a:rPr lang="en-US" dirty="0"/>
              <a:t> </a:t>
            </a:r>
            <a:r>
              <a:rPr lang="en-US" dirty="0" err="1"/>
              <a:t>medicale</a:t>
            </a:r>
            <a:r>
              <a:rPr lang="en-US" dirty="0"/>
              <a:t> de </a:t>
            </a:r>
            <a:r>
              <a:rPr lang="en-US" dirty="0" err="1" smtClean="0"/>
              <a:t>calitate</a:t>
            </a:r>
            <a:r>
              <a:rPr lang="ro-RO" dirty="0" smtClean="0"/>
              <a:t>.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2222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ro-RO" dirty="0" smtClean="0"/>
              <a:t>e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/>
              <a:t>trebui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/>
              <a:t>facă</a:t>
            </a:r>
            <a:r>
              <a:rPr lang="en-US" dirty="0"/>
              <a:t> </a:t>
            </a:r>
            <a:r>
              <a:rPr lang="en-US" dirty="0" err="1"/>
              <a:t>liderii</a:t>
            </a:r>
            <a:r>
              <a:rPr lang="en-US" dirty="0"/>
              <a:t>?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endParaRPr lang="ro-RO" dirty="0"/>
          </a:p>
          <a:p>
            <a:pPr algn="just"/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demonstreze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inspire </a:t>
            </a:r>
            <a:r>
              <a:rPr lang="en-US" dirty="0" err="1" smtClean="0"/>
              <a:t>excelen</a:t>
            </a:r>
            <a:r>
              <a:rPr lang="ro-RO" dirty="0" smtClean="0"/>
              <a:t>ț</a:t>
            </a:r>
            <a:r>
              <a:rPr lang="en-US" dirty="0" smtClean="0"/>
              <a:t>a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aibă</a:t>
            </a:r>
            <a:r>
              <a:rPr lang="en-US" dirty="0"/>
              <a:t> </a:t>
            </a:r>
            <a:r>
              <a:rPr lang="en-US" dirty="0" err="1"/>
              <a:t>credințe</a:t>
            </a:r>
            <a:r>
              <a:rPr lang="en-US" dirty="0"/>
              <a:t>, </a:t>
            </a:r>
            <a:r>
              <a:rPr lang="en-US" dirty="0" err="1"/>
              <a:t>valori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viziune</a:t>
            </a:r>
            <a:r>
              <a:rPr lang="en-US" dirty="0"/>
              <a:t> </a:t>
            </a:r>
            <a:r>
              <a:rPr lang="en-US" dirty="0" err="1"/>
              <a:t>autentice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credibile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Să</a:t>
            </a:r>
            <a:r>
              <a:rPr lang="en-US" dirty="0"/>
              <a:t> fie </a:t>
            </a:r>
            <a:r>
              <a:rPr lang="en-US" dirty="0" err="1" smtClean="0"/>
              <a:t>împuterniciți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 smtClean="0"/>
              <a:t>împuternicească</a:t>
            </a:r>
            <a:r>
              <a:rPr lang="ro-RO" dirty="0" smtClean="0"/>
              <a:t> la rândul lor;</a:t>
            </a:r>
            <a:endParaRPr lang="ro-RO" dirty="0"/>
          </a:p>
          <a:p>
            <a:pPr algn="just"/>
            <a:r>
              <a:rPr lang="en-US" dirty="0" smtClean="0"/>
              <a:t>S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/>
              <a:t>aibă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ro-RO" dirty="0"/>
              <a:t>ă</a:t>
            </a:r>
            <a:r>
              <a:rPr lang="en-US" dirty="0" err="1" smtClean="0"/>
              <a:t>spundere</a:t>
            </a:r>
            <a:r>
              <a:rPr lang="en-US" dirty="0"/>
              <a:t>, </a:t>
            </a:r>
            <a:r>
              <a:rPr lang="en-US" dirty="0" err="1" smtClean="0"/>
              <a:t>influen</a:t>
            </a:r>
            <a:r>
              <a:rPr lang="ro-RO" dirty="0" smtClean="0"/>
              <a:t>ț</a:t>
            </a:r>
            <a:r>
              <a:rPr lang="en-US" dirty="0" smtClean="0"/>
              <a:t>ă</a:t>
            </a:r>
            <a:r>
              <a:rPr lang="ro-RO" dirty="0" smtClean="0"/>
              <a:t>;</a:t>
            </a:r>
            <a:r>
              <a:rPr lang="en-US" dirty="0" smtClean="0"/>
              <a:t> </a:t>
            </a:r>
            <a:endParaRPr lang="ro-RO" dirty="0"/>
          </a:p>
          <a:p>
            <a:pPr algn="just"/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fie </a:t>
            </a:r>
            <a:r>
              <a:rPr lang="en-US" dirty="0" err="1" smtClean="0"/>
              <a:t>creativ</a:t>
            </a:r>
            <a:r>
              <a:rPr lang="ro-RO" dirty="0"/>
              <a:t>i</a:t>
            </a:r>
            <a:r>
              <a:rPr lang="en-US" dirty="0" smtClean="0"/>
              <a:t> ș</a:t>
            </a:r>
            <a:r>
              <a:rPr lang="ro-RO" dirty="0" smtClean="0"/>
              <a:t>i </a:t>
            </a:r>
            <a:r>
              <a:rPr lang="en-US" dirty="0" err="1" smtClean="0"/>
              <a:t>inovativi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Să</a:t>
            </a:r>
            <a:r>
              <a:rPr lang="en-US" dirty="0"/>
              <a:t> fie </a:t>
            </a:r>
            <a:r>
              <a:rPr lang="en-US" dirty="0" err="1" smtClean="0"/>
              <a:t>hotărâți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Să</a:t>
            </a:r>
            <a:r>
              <a:rPr lang="en-US" dirty="0"/>
              <a:t> fie </a:t>
            </a:r>
            <a:r>
              <a:rPr lang="en-US" dirty="0" err="1" smtClean="0"/>
              <a:t>autentici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Să</a:t>
            </a:r>
            <a:r>
              <a:rPr lang="en-US" dirty="0"/>
              <a:t> </a:t>
            </a:r>
            <a:r>
              <a:rPr lang="ro-RO" dirty="0" smtClean="0"/>
              <a:t>fie integri, respectuoși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ro-RO" dirty="0" smtClean="0"/>
              <a:t>se bucure de </a:t>
            </a:r>
            <a:r>
              <a:rPr lang="en-US" dirty="0" smtClean="0"/>
              <a:t>respect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Să</a:t>
            </a:r>
            <a:r>
              <a:rPr lang="en-US" dirty="0"/>
              <a:t> fie </a:t>
            </a:r>
            <a:r>
              <a:rPr lang="en-US" dirty="0" err="1" smtClean="0"/>
              <a:t>muncitori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Să</a:t>
            </a:r>
            <a:r>
              <a:rPr lang="en-US" dirty="0"/>
              <a:t> </a:t>
            </a:r>
            <a:r>
              <a:rPr lang="ro-RO" dirty="0" smtClean="0"/>
              <a:t>demonstreze</a:t>
            </a:r>
            <a:r>
              <a:rPr lang="en-US" dirty="0" smtClean="0"/>
              <a:t> </a:t>
            </a:r>
            <a:r>
              <a:rPr lang="en-US" dirty="0" err="1"/>
              <a:t>dezvoltare</a:t>
            </a:r>
            <a:r>
              <a:rPr lang="en-US" dirty="0"/>
              <a:t> </a:t>
            </a:r>
            <a:r>
              <a:rPr lang="en-US" dirty="0" err="1"/>
              <a:t>profesională</a:t>
            </a:r>
            <a:r>
              <a:rPr lang="en-US" dirty="0"/>
              <a:t> </a:t>
            </a:r>
            <a:r>
              <a:rPr lang="en-US" dirty="0" err="1" smtClean="0"/>
              <a:t>continu</a:t>
            </a:r>
            <a:r>
              <a:rPr lang="ro-RO" dirty="0" smtClean="0"/>
              <a:t>ă.</a:t>
            </a:r>
            <a:endParaRPr lang="ro-RO" dirty="0"/>
          </a:p>
          <a:p>
            <a:endParaRPr lang="ro-RO" dirty="0"/>
          </a:p>
          <a:p>
            <a:pPr marL="6858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32387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err="1" smtClean="0"/>
              <a:t>L</a:t>
            </a:r>
            <a:r>
              <a:rPr lang="en-US" dirty="0" err="1" smtClean="0"/>
              <a:t>iderii</a:t>
            </a:r>
            <a:r>
              <a:rPr lang="en-US" dirty="0" smtClean="0"/>
              <a:t> </a:t>
            </a:r>
            <a:r>
              <a:rPr lang="en-US" b="1" dirty="0" smtClean="0"/>
              <a:t>nu</a:t>
            </a:r>
            <a:r>
              <a:rPr lang="ro-RO" dirty="0" smtClean="0"/>
              <a:t>: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o-RO" dirty="0"/>
          </a:p>
          <a:p>
            <a:pPr algn="just"/>
            <a:r>
              <a:rPr lang="en-US" dirty="0" err="1"/>
              <a:t>Lucrează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 smtClean="0"/>
              <a:t>izolare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/>
              <a:t>Nu </a:t>
            </a:r>
            <a:r>
              <a:rPr lang="en-US" dirty="0" err="1" smtClean="0"/>
              <a:t>acționea</a:t>
            </a:r>
            <a:r>
              <a:rPr lang="ro-RO" dirty="0"/>
              <a:t>z</a:t>
            </a:r>
            <a:r>
              <a:rPr lang="en-US" dirty="0" smtClean="0"/>
              <a:t>ă </a:t>
            </a:r>
            <a:r>
              <a:rPr lang="en-US" dirty="0" err="1"/>
              <a:t>într</a:t>
            </a:r>
            <a:r>
              <a:rPr lang="en-US" dirty="0"/>
              <a:t>-o </a:t>
            </a:r>
            <a:r>
              <a:rPr lang="en-US" dirty="0" err="1"/>
              <a:t>manieră</a:t>
            </a:r>
            <a:r>
              <a:rPr lang="en-US" dirty="0"/>
              <a:t> </a:t>
            </a:r>
            <a:r>
              <a:rPr lang="en-US" dirty="0" err="1" smtClean="0"/>
              <a:t>protecționistă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/>
              <a:t>Se </a:t>
            </a:r>
            <a:r>
              <a:rPr lang="en-US" dirty="0" err="1"/>
              <a:t>orientează</a:t>
            </a:r>
            <a:r>
              <a:rPr lang="en-US" dirty="0"/>
              <a:t>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termen</a:t>
            </a:r>
            <a:r>
              <a:rPr lang="en-US" dirty="0"/>
              <a:t> </a:t>
            </a:r>
            <a:r>
              <a:rPr lang="en-US" dirty="0" err="1" smtClean="0"/>
              <a:t>scurt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fie </a:t>
            </a:r>
            <a:r>
              <a:rPr lang="en-US" dirty="0" err="1" smtClean="0"/>
              <a:t>manageri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Irlanda</a:t>
            </a:r>
            <a:r>
              <a:rPr lang="en-US" dirty="0"/>
              <a:t> </a:t>
            </a:r>
            <a:r>
              <a:rPr lang="en-US" dirty="0" err="1"/>
              <a:t>avem</a:t>
            </a:r>
            <a:r>
              <a:rPr lang="en-US" dirty="0"/>
              <a:t> </a:t>
            </a:r>
            <a:r>
              <a:rPr lang="en-US" dirty="0" err="1"/>
              <a:t>sute</a:t>
            </a:r>
            <a:r>
              <a:rPr lang="en-US" dirty="0"/>
              <a:t> de </a:t>
            </a:r>
            <a:r>
              <a:rPr lang="en-US" dirty="0" err="1"/>
              <a:t>manageri</a:t>
            </a:r>
            <a:r>
              <a:rPr lang="en-US" dirty="0"/>
              <a:t> </a:t>
            </a:r>
            <a:r>
              <a:rPr lang="en-US" dirty="0" err="1"/>
              <a:t>dar</a:t>
            </a:r>
            <a:r>
              <a:rPr lang="en-US" dirty="0"/>
              <a:t> nu </a:t>
            </a:r>
            <a:r>
              <a:rPr lang="en-US" dirty="0" err="1"/>
              <a:t>avem</a:t>
            </a:r>
            <a:r>
              <a:rPr lang="en-US" dirty="0"/>
              <a:t> </a:t>
            </a:r>
            <a:r>
              <a:rPr lang="en-US" dirty="0" err="1"/>
              <a:t>destui</a:t>
            </a:r>
            <a:r>
              <a:rPr lang="en-US" dirty="0"/>
              <a:t> </a:t>
            </a:r>
            <a:r>
              <a:rPr lang="en-US" dirty="0" err="1"/>
              <a:t>lideri</a:t>
            </a:r>
            <a:r>
              <a:rPr lang="en-US" dirty="0"/>
              <a:t>!</a:t>
            </a:r>
            <a:endParaRPr lang="ro-RO" dirty="0"/>
          </a:p>
          <a:p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9525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r>
              <a:rPr lang="ro-RO" dirty="0" smtClean="0"/>
              <a:t>-</a:t>
            </a:r>
            <a:r>
              <a:rPr lang="en-US" dirty="0" err="1" smtClean="0"/>
              <a:t>ul</a:t>
            </a:r>
            <a:r>
              <a:rPr lang="en-US" dirty="0" smtClean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Irlanda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ro-RO" dirty="0" smtClean="0"/>
              <a:t>Leadership-ul în Irlanda </a:t>
            </a:r>
            <a:r>
              <a:rPr lang="en-US" dirty="0" smtClean="0"/>
              <a:t>se </a:t>
            </a:r>
            <a:r>
              <a:rPr lang="en-US" dirty="0" err="1"/>
              <a:t>află</a:t>
            </a:r>
            <a:r>
              <a:rPr lang="en-US" dirty="0"/>
              <a:t> </a:t>
            </a:r>
            <a:r>
              <a:rPr lang="ro-RO" dirty="0" smtClean="0"/>
              <a:t>într-o </a:t>
            </a:r>
            <a:r>
              <a:rPr lang="en-US" dirty="0" err="1" smtClean="0"/>
              <a:t>călătorie</a:t>
            </a:r>
            <a:r>
              <a:rPr lang="ro-RO" dirty="0" smtClean="0"/>
              <a:t>; </a:t>
            </a:r>
            <a:r>
              <a:rPr lang="en-US" dirty="0" smtClean="0"/>
              <a:t>Am </a:t>
            </a:r>
            <a:r>
              <a:rPr lang="en-US" dirty="0" err="1"/>
              <a:t>parcurs</a:t>
            </a:r>
            <a:r>
              <a:rPr lang="en-US" dirty="0"/>
              <a:t> o </a:t>
            </a:r>
            <a:r>
              <a:rPr lang="en-US" dirty="0" err="1"/>
              <a:t>distanță</a:t>
            </a:r>
            <a:r>
              <a:rPr lang="en-US" dirty="0"/>
              <a:t> mare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avem</a:t>
            </a:r>
            <a:r>
              <a:rPr lang="en-US" dirty="0"/>
              <a:t> </a:t>
            </a:r>
            <a:r>
              <a:rPr lang="en-US" dirty="0" err="1"/>
              <a:t>încă</a:t>
            </a:r>
            <a:r>
              <a:rPr lang="en-US" dirty="0"/>
              <a:t> </a:t>
            </a:r>
            <a:r>
              <a:rPr lang="en-US" dirty="0" err="1"/>
              <a:t>mult</a:t>
            </a:r>
            <a:r>
              <a:rPr lang="en-US" dirty="0"/>
              <a:t> de </a:t>
            </a:r>
            <a:r>
              <a:rPr lang="en-US" dirty="0" err="1" smtClean="0"/>
              <a:t>parcurs</a:t>
            </a:r>
            <a:r>
              <a:rPr lang="ro-RO" dirty="0" smtClean="0"/>
              <a:t>.</a:t>
            </a:r>
            <a:endParaRPr lang="ro-RO" dirty="0"/>
          </a:p>
          <a:p>
            <a:pPr algn="just"/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călătorie</a:t>
            </a:r>
            <a:r>
              <a:rPr lang="en-US" dirty="0"/>
              <a:t>  </a:t>
            </a:r>
            <a:r>
              <a:rPr lang="en-US" dirty="0" smtClean="0"/>
              <a:t>imp</a:t>
            </a:r>
            <a:r>
              <a:rPr lang="ro-RO" dirty="0" smtClean="0"/>
              <a:t>l</a:t>
            </a:r>
            <a:r>
              <a:rPr lang="en-US" dirty="0" err="1" smtClean="0"/>
              <a:t>ică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abordare</a:t>
            </a:r>
            <a:r>
              <a:rPr lang="en-US" dirty="0"/>
              <a:t> de tip top-down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de </a:t>
            </a:r>
            <a:r>
              <a:rPr lang="en-US" dirty="0" err="1"/>
              <a:t>jos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capacităii</a:t>
            </a:r>
            <a:r>
              <a:rPr lang="en-US" dirty="0"/>
              <a:t> de </a:t>
            </a:r>
            <a:r>
              <a:rPr lang="en-US" dirty="0" smtClean="0"/>
              <a:t>leadership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călătorie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sprijinită</a:t>
            </a:r>
            <a:r>
              <a:rPr lang="en-US" dirty="0"/>
              <a:t> de o </a:t>
            </a:r>
            <a:r>
              <a:rPr lang="en-US" dirty="0" err="1"/>
              <a:t>Comisie</a:t>
            </a:r>
            <a:r>
              <a:rPr lang="en-US" dirty="0"/>
              <a:t> de </a:t>
            </a:r>
            <a:r>
              <a:rPr lang="en-US" dirty="0" err="1"/>
              <a:t>asistenți</a:t>
            </a:r>
            <a:r>
              <a:rPr lang="en-US" dirty="0"/>
              <a:t> </a:t>
            </a:r>
            <a:r>
              <a:rPr lang="en-US" dirty="0" err="1"/>
              <a:t>medicali</a:t>
            </a:r>
            <a:r>
              <a:rPr lang="en-US" dirty="0"/>
              <a:t> </a:t>
            </a:r>
            <a:r>
              <a:rPr lang="en-US" dirty="0" err="1"/>
              <a:t>sprijinită</a:t>
            </a:r>
            <a:r>
              <a:rPr lang="en-US" dirty="0"/>
              <a:t> de </a:t>
            </a:r>
            <a:r>
              <a:rPr lang="en-US" dirty="0" smtClean="0"/>
              <a:t>g</a:t>
            </a:r>
            <a:r>
              <a:rPr lang="ro-RO" dirty="0" smtClean="0"/>
              <a:t>u</a:t>
            </a:r>
            <a:r>
              <a:rPr lang="en-US" dirty="0" err="1" smtClean="0"/>
              <a:t>vern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1998</a:t>
            </a:r>
            <a:r>
              <a:rPr lang="ro-RO" dirty="0" smtClean="0"/>
              <a:t>).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0314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Comisia</a:t>
            </a:r>
            <a:r>
              <a:rPr lang="ro-RO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direcțiile</a:t>
            </a:r>
            <a:r>
              <a:rPr lang="en-US" dirty="0"/>
              <a:t> </a:t>
            </a:r>
            <a:r>
              <a:rPr lang="en-US" dirty="0" err="1"/>
              <a:t>strategice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leadeship</a:t>
            </a:r>
            <a:r>
              <a:rPr lang="ro-RO" dirty="0" smtClean="0"/>
              <a:t>-</a:t>
            </a:r>
            <a:r>
              <a:rPr lang="en-US" dirty="0" err="1" smtClean="0"/>
              <a:t>ul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o-RO" dirty="0"/>
          </a:p>
          <a:p>
            <a:pPr algn="just"/>
            <a:r>
              <a:rPr lang="en-US" dirty="0" err="1"/>
              <a:t>Sprijinită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finanțată</a:t>
            </a:r>
            <a:r>
              <a:rPr lang="en-US" dirty="0"/>
              <a:t> de </a:t>
            </a:r>
            <a:r>
              <a:rPr lang="en-US" dirty="0" smtClean="0"/>
              <a:t>g</a:t>
            </a:r>
            <a:r>
              <a:rPr lang="ro-RO" dirty="0" smtClean="0"/>
              <a:t>uv</a:t>
            </a:r>
            <a:r>
              <a:rPr lang="en-US" dirty="0" err="1" smtClean="0"/>
              <a:t>ern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Implică</a:t>
            </a:r>
            <a:r>
              <a:rPr lang="en-US" dirty="0"/>
              <a:t> </a:t>
            </a:r>
            <a:r>
              <a:rPr lang="en-US" dirty="0" err="1"/>
              <a:t>toți</a:t>
            </a:r>
            <a:r>
              <a:rPr lang="en-US" dirty="0"/>
              <a:t> </a:t>
            </a:r>
            <a:r>
              <a:rPr lang="en-US" dirty="0" err="1" smtClean="0"/>
              <a:t>stakeholderii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 smtClean="0"/>
              <a:t>Sprijinită</a:t>
            </a:r>
            <a:r>
              <a:rPr lang="en-US" dirty="0" smtClean="0"/>
              <a:t> </a:t>
            </a:r>
            <a:r>
              <a:rPr lang="en-US" dirty="0"/>
              <a:t>de o </a:t>
            </a:r>
            <a:r>
              <a:rPr lang="en-US" dirty="0" err="1"/>
              <a:t>echipă</a:t>
            </a:r>
            <a:r>
              <a:rPr lang="en-US" dirty="0"/>
              <a:t> de </a:t>
            </a:r>
            <a:r>
              <a:rPr lang="en-US" dirty="0" err="1"/>
              <a:t>cercetare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de </a:t>
            </a:r>
            <a:r>
              <a:rPr lang="en-US" dirty="0" err="1" smtClean="0"/>
              <a:t>conducere</a:t>
            </a:r>
            <a:r>
              <a:rPr lang="ro-RO" dirty="0" smtClean="0"/>
              <a:t>.</a:t>
            </a:r>
            <a:endParaRPr lang="ro-RO" dirty="0"/>
          </a:p>
          <a:p>
            <a:pPr algn="just"/>
            <a:endParaRPr lang="ro-RO" dirty="0" smtClean="0"/>
          </a:p>
          <a:p>
            <a:pPr marL="68580" indent="0" algn="just">
              <a:buNone/>
            </a:pPr>
            <a:r>
              <a:rPr lang="en-US" b="1" dirty="0" err="1" smtClean="0"/>
              <a:t>Aspecte</a:t>
            </a:r>
            <a:r>
              <a:rPr lang="en-US" b="1" dirty="0" smtClean="0"/>
              <a:t> </a:t>
            </a:r>
            <a:r>
              <a:rPr lang="en-US" b="1" dirty="0" err="1" smtClean="0"/>
              <a:t>inițiale</a:t>
            </a:r>
            <a:r>
              <a:rPr lang="en-US" b="1" dirty="0" smtClean="0"/>
              <a:t>-p</a:t>
            </a:r>
            <a:r>
              <a:rPr lang="ro-RO" b="1" dirty="0" smtClean="0"/>
              <a:t>r</a:t>
            </a:r>
            <a:r>
              <a:rPr lang="en-US" b="1" dirty="0" err="1" smtClean="0"/>
              <a:t>econdiții</a:t>
            </a:r>
            <a:endParaRPr lang="ro-RO" b="1" dirty="0"/>
          </a:p>
          <a:p>
            <a:pPr algn="just"/>
            <a:r>
              <a:rPr lang="en-US" dirty="0" err="1" smtClean="0"/>
              <a:t>Asisten</a:t>
            </a:r>
            <a:r>
              <a:rPr lang="ro-RO" dirty="0" smtClean="0"/>
              <a:t>ț</a:t>
            </a:r>
            <a:r>
              <a:rPr lang="en-US" dirty="0" smtClean="0"/>
              <a:t>ii </a:t>
            </a:r>
            <a:r>
              <a:rPr lang="en-US" dirty="0" err="1"/>
              <a:t>medicali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un </a:t>
            </a:r>
            <a:r>
              <a:rPr lang="en-US" dirty="0" err="1"/>
              <a:t>punct</a:t>
            </a:r>
            <a:r>
              <a:rPr lang="en-US" dirty="0"/>
              <a:t> de </a:t>
            </a:r>
            <a:r>
              <a:rPr lang="en-US" dirty="0" err="1"/>
              <a:t>cotitură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serviciile</a:t>
            </a:r>
            <a:r>
              <a:rPr lang="en-US" dirty="0"/>
              <a:t> de </a:t>
            </a:r>
            <a:r>
              <a:rPr lang="en-US" dirty="0" err="1"/>
              <a:t>sănătate</a:t>
            </a:r>
            <a:r>
              <a:rPr lang="en-US" dirty="0"/>
              <a:t> </a:t>
            </a:r>
            <a:r>
              <a:rPr lang="en-US" dirty="0" smtClean="0"/>
              <a:t>modern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Societatea</a:t>
            </a:r>
            <a:r>
              <a:rPr lang="en-US" dirty="0"/>
              <a:t> </a:t>
            </a:r>
            <a:r>
              <a:rPr lang="en-US" dirty="0" err="1"/>
              <a:t>irlandeză</a:t>
            </a:r>
            <a:r>
              <a:rPr lang="en-US" dirty="0"/>
              <a:t> are </a:t>
            </a:r>
            <a:r>
              <a:rPr lang="en-US" dirty="0" err="1"/>
              <a:t>încredere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asistenții</a:t>
            </a:r>
            <a:r>
              <a:rPr lang="en-US" dirty="0"/>
              <a:t> </a:t>
            </a:r>
            <a:r>
              <a:rPr lang="en-US" dirty="0" err="1" smtClean="0"/>
              <a:t>medicali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 smtClean="0"/>
              <a:t>Asistenț</a:t>
            </a:r>
            <a:r>
              <a:rPr lang="ro-RO" dirty="0" smtClean="0"/>
              <a:t>i</a:t>
            </a:r>
            <a:r>
              <a:rPr lang="en-US" dirty="0" smtClean="0"/>
              <a:t>i </a:t>
            </a:r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servicii</a:t>
            </a:r>
            <a:r>
              <a:rPr lang="en-US" dirty="0"/>
              <a:t> </a:t>
            </a:r>
            <a:r>
              <a:rPr lang="en-US" dirty="0" err="1"/>
              <a:t>excelente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circumstanțe</a:t>
            </a:r>
            <a:r>
              <a:rPr lang="en-US" dirty="0"/>
              <a:t> </a:t>
            </a:r>
            <a:r>
              <a:rPr lang="en-US" dirty="0" err="1" smtClean="0"/>
              <a:t>excep</a:t>
            </a:r>
            <a:r>
              <a:rPr lang="ro-RO" dirty="0" smtClean="0"/>
              <a:t>ț</a:t>
            </a:r>
            <a:r>
              <a:rPr lang="en-US" dirty="0" err="1" smtClean="0"/>
              <a:t>ionale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Îngrijirile</a:t>
            </a:r>
            <a:r>
              <a:rPr lang="en-US" dirty="0"/>
              <a:t> </a:t>
            </a:r>
            <a:r>
              <a:rPr lang="en-US" dirty="0" err="1"/>
              <a:t>medicale</a:t>
            </a:r>
            <a:r>
              <a:rPr lang="en-US" dirty="0"/>
              <a:t> au </a:t>
            </a:r>
            <a:r>
              <a:rPr lang="en-US" dirty="0" err="1"/>
              <a:t>loc</a:t>
            </a:r>
            <a:r>
              <a:rPr lang="en-US" dirty="0"/>
              <a:t> </a:t>
            </a:r>
            <a:r>
              <a:rPr lang="en-US" dirty="0" err="1" smtClean="0"/>
              <a:t>într</a:t>
            </a:r>
            <a:r>
              <a:rPr lang="ro-RO" dirty="0"/>
              <a:t>-</a:t>
            </a:r>
            <a:r>
              <a:rPr lang="en-US" dirty="0" smtClean="0"/>
              <a:t>un </a:t>
            </a:r>
            <a:r>
              <a:rPr lang="en-US" dirty="0" err="1"/>
              <a:t>mediu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schimbare</a:t>
            </a:r>
            <a:r>
              <a:rPr lang="en-US" dirty="0"/>
              <a:t> </a:t>
            </a:r>
            <a:r>
              <a:rPr lang="en-US" dirty="0" err="1" smtClean="0"/>
              <a:t>rapidă</a:t>
            </a:r>
            <a:r>
              <a:rPr lang="ro-RO" dirty="0" smtClean="0"/>
              <a:t>;</a:t>
            </a:r>
            <a:endParaRPr lang="ro-RO" dirty="0"/>
          </a:p>
          <a:p>
            <a:pPr algn="just"/>
            <a:r>
              <a:rPr lang="en-US" dirty="0" err="1"/>
              <a:t>Educația</a:t>
            </a:r>
            <a:r>
              <a:rPr lang="en-US" dirty="0"/>
              <a:t> de nursing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Irlanda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asistenții</a:t>
            </a:r>
            <a:r>
              <a:rPr lang="en-US" dirty="0"/>
              <a:t> </a:t>
            </a:r>
            <a:r>
              <a:rPr lang="en-US" dirty="0" err="1"/>
              <a:t>medicali</a:t>
            </a:r>
            <a:r>
              <a:rPr lang="en-US" dirty="0"/>
              <a:t> </a:t>
            </a:r>
            <a:r>
              <a:rPr lang="en-US" dirty="0" err="1"/>
              <a:t>irlandezi</a:t>
            </a:r>
            <a:r>
              <a:rPr lang="en-US" dirty="0"/>
              <a:t> –</a:t>
            </a:r>
            <a:r>
              <a:rPr lang="en-US" dirty="0" err="1"/>
              <a:t>reputație</a:t>
            </a:r>
            <a:r>
              <a:rPr lang="en-US" dirty="0"/>
              <a:t> </a:t>
            </a:r>
            <a:r>
              <a:rPr lang="en-US" dirty="0" err="1"/>
              <a:t>pozitivă</a:t>
            </a:r>
            <a:r>
              <a:rPr lang="en-US" dirty="0"/>
              <a:t> la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smtClean="0"/>
              <a:t>international</a:t>
            </a:r>
            <a:r>
              <a:rPr lang="ro-RO" dirty="0"/>
              <a:t>.</a:t>
            </a:r>
            <a:endParaRPr lang="ro-RO" dirty="0"/>
          </a:p>
          <a:p>
            <a:pPr marL="6858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152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59</TotalTime>
  <Words>790</Words>
  <Application>Microsoft Office PowerPoint</Application>
  <PresentationFormat>On-screen Show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PowerPoint Presentation</vt:lpstr>
      <vt:lpstr>Prezentarea va cuprinde:</vt:lpstr>
      <vt:lpstr>Pentru reflecție: </vt:lpstr>
      <vt:lpstr>Unde avem nevoie de lideri - asistenți medicali?</vt:lpstr>
      <vt:lpstr>Definiții</vt:lpstr>
      <vt:lpstr>Ce ar trebui să facă liderii?</vt:lpstr>
      <vt:lpstr>Liderii nu:</vt:lpstr>
      <vt:lpstr>Leadership-ul în Irlanda</vt:lpstr>
      <vt:lpstr>Comisia, direcțiile strategice și leadeship-ul</vt:lpstr>
      <vt:lpstr>Livrabile</vt:lpstr>
      <vt:lpstr>Rezultate</vt:lpstr>
      <vt:lpstr>Competențe de leadership</vt:lpstr>
      <vt:lpstr>Leadershipul ca stil de muncă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</cp:revision>
  <dcterms:created xsi:type="dcterms:W3CDTF">2016-05-16T11:06:18Z</dcterms:created>
  <dcterms:modified xsi:type="dcterms:W3CDTF">2016-05-16T12:05:56Z</dcterms:modified>
</cp:coreProperties>
</file>